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3"/>
  </p:notesMasterIdLst>
  <p:sldIdLst>
    <p:sldId id="322" r:id="rId3"/>
    <p:sldId id="262" r:id="rId4"/>
    <p:sldId id="276" r:id="rId5"/>
    <p:sldId id="274" r:id="rId6"/>
    <p:sldId id="285" r:id="rId7"/>
    <p:sldId id="290" r:id="rId8"/>
    <p:sldId id="286" r:id="rId9"/>
    <p:sldId id="288" r:id="rId10"/>
    <p:sldId id="287" r:id="rId11"/>
    <p:sldId id="261" r:id="rId12"/>
  </p:sldIdLst>
  <p:sldSz cx="9144000" cy="5143500" type="screen16x9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Quicksand Medium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9"/>
    <a:srgbClr val="FEFBF6"/>
    <a:srgbClr val="FEFBF5"/>
    <a:srgbClr val="74B43C"/>
    <a:srgbClr val="72CEEE"/>
    <a:srgbClr val="0099DA"/>
    <a:srgbClr val="E52D56"/>
    <a:srgbClr val="D00000"/>
    <a:srgbClr val="D8EF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90" d="100"/>
          <a:sy n="90" d="100"/>
        </p:scale>
        <p:origin x="67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28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381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DDD28-1DC2-ACD4-1C3D-82AD80794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C5EBA-6210-FC8E-7212-FBD79C0A3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BFAB8-8578-68AA-4A13-DB0AA411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1D02-A2FF-46E4-9EAB-7B68E9C3FC0B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4B3C5-E552-D9FC-69DC-96F23263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3464F-33B6-019B-1174-EFFD8122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3F66C-3066-402A-9E0E-DF53ACDD6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7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18/10/2024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022" y="-171450"/>
            <a:ext cx="9790043" cy="5486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143297" y="888880"/>
            <a:ext cx="6649278" cy="2345635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7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NHIỆT LIỆT CHÀO MỪNG </a:t>
            </a:r>
          </a:p>
          <a:p>
            <a:r>
              <a:rPr lang="en-US" sz="3075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 THẦY, CÔ VỀ DỰ GIỜ</a:t>
            </a:r>
          </a:p>
          <a:p>
            <a:endParaRPr lang="en-US" sz="307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sz="307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Môn: </a:t>
            </a:r>
            <a:r>
              <a:rPr lang="en-US" sz="3075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Tiếng</a:t>
            </a:r>
            <a:r>
              <a:rPr lang="en-US" sz="3075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075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Việt</a:t>
            </a:r>
            <a:endParaRPr lang="en-US" sz="3075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7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2424884-4105-1F38-C512-063BB0F0B156}"/>
              </a:ext>
            </a:extLst>
          </p:cNvPr>
          <p:cNvSpPr/>
          <p:nvPr/>
        </p:nvSpPr>
        <p:spPr>
          <a:xfrm>
            <a:off x="2465801" y="3281726"/>
            <a:ext cx="4212400" cy="813697"/>
          </a:xfrm>
          <a:prstGeom prst="rect">
            <a:avLst/>
          </a:prstGeom>
        </p:spPr>
        <p:txBody>
          <a:bodyPr wrap="none" lIns="51449" tIns="25724" rIns="51449" bIns="25724">
            <a:spAutoFit/>
          </a:bodyPr>
          <a:lstStyle/>
          <a:p>
            <a:pPr algn="ctr">
              <a:defRPr/>
            </a:pPr>
            <a:r>
              <a:rPr lang="en-US" altLang="zh-CN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altLang="zh-CN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Vũ</a:t>
            </a:r>
            <a:r>
              <a:rPr lang="en-US" altLang="zh-CN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Thị</a:t>
            </a:r>
            <a:r>
              <a:rPr lang="en-US" altLang="zh-CN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Diễm</a:t>
            </a:r>
            <a:endParaRPr lang="en-US" altLang="zh-CN" sz="2475" b="1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Trường</a:t>
            </a:r>
            <a:r>
              <a:rPr lang="en-US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Tiểu</a:t>
            </a:r>
            <a:r>
              <a:rPr lang="en-US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Hùng</a:t>
            </a:r>
            <a:r>
              <a:rPr lang="en-US" sz="2475" b="1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75" b="1" dirty="0" err="1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Thắng</a:t>
            </a:r>
            <a:endParaRPr lang="en-US" sz="2475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0" y="1051734"/>
            <a:ext cx="7411452" cy="3712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0" y="1051734"/>
            <a:ext cx="7411452" cy="3712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0" y="1051734"/>
            <a:ext cx="7411452" cy="371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94282" y="3397292"/>
            <a:ext cx="2940849" cy="531186"/>
            <a:chOff x="2638976" y="4269075"/>
            <a:chExt cx="2940849" cy="531186"/>
          </a:xfrm>
        </p:grpSpPr>
        <p:sp>
          <p:nvSpPr>
            <p:cNvPr id="5" name="TextBox 4"/>
            <p:cNvSpPr txBox="1"/>
            <p:nvPr/>
          </p:nvSpPr>
          <p:spPr>
            <a:xfrm>
              <a:off x="2638976" y="4269075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987462" y="4277041"/>
              <a:ext cx="62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3718" y="4273437"/>
              <a:ext cx="4210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58745" y="4274636"/>
              <a:ext cx="4210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37" y="1018020"/>
            <a:ext cx="6758309" cy="33851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60524" y="4403141"/>
            <a:ext cx="363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đưa Hà đến lớp học múa.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60524" y="4408702"/>
            <a:ext cx="407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</a:t>
            </a:r>
            <a:r>
              <a:rPr lang="en-US" sz="20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ưa </a:t>
            </a:r>
            <a:r>
              <a:rPr lang="en-US" sz="20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0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lớp học m</a:t>
            </a:r>
            <a:r>
              <a:rPr lang="en-US" sz="20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úa.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7" y="1402789"/>
            <a:ext cx="3847382" cy="1985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45" y="1408853"/>
            <a:ext cx="3847382" cy="1979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0" y="3621170"/>
            <a:ext cx="3142775" cy="527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18" y="3621170"/>
            <a:ext cx="3349636" cy="484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248297-FA98-568C-D8B5-3DF1B91C91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87" y="375275"/>
            <a:ext cx="1329320" cy="83213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A735C-397B-1C7A-B8C0-62F57EE20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14" y="314579"/>
            <a:ext cx="1408758" cy="86163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31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4" y="1993001"/>
            <a:ext cx="1717315" cy="1657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65" y="1210033"/>
            <a:ext cx="1966945" cy="2440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76" y="1619539"/>
            <a:ext cx="1782526" cy="2031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68" y="1582586"/>
            <a:ext cx="1606528" cy="2068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65C1D5-AA3C-6A4B-BFCC-EE5A3DC9D5CF}"/>
              </a:ext>
            </a:extLst>
          </p:cNvPr>
          <p:cNvSpPr txBox="1"/>
          <p:nvPr/>
        </p:nvSpPr>
        <p:spPr>
          <a:xfrm>
            <a:off x="457200" y="3232296"/>
            <a:ext cx="1657199" cy="386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7B74B-08A4-C9BF-3050-01B0DEDA3A5C}"/>
              </a:ext>
            </a:extLst>
          </p:cNvPr>
          <p:cNvSpPr txBox="1"/>
          <p:nvPr/>
        </p:nvSpPr>
        <p:spPr>
          <a:xfrm>
            <a:off x="2444828" y="3289004"/>
            <a:ext cx="1657199" cy="386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287C7-DB7F-7FCD-71A0-8D59405E78B8}"/>
              </a:ext>
            </a:extLst>
          </p:cNvPr>
          <p:cNvSpPr txBox="1"/>
          <p:nvPr/>
        </p:nvSpPr>
        <p:spPr>
          <a:xfrm>
            <a:off x="4627509" y="3242929"/>
            <a:ext cx="1657199" cy="386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6631F-08A0-B397-35B2-19A4AAED27EB}"/>
              </a:ext>
            </a:extLst>
          </p:cNvPr>
          <p:cNvSpPr txBox="1"/>
          <p:nvPr/>
        </p:nvSpPr>
        <p:spPr>
          <a:xfrm>
            <a:off x="6616497" y="3242929"/>
            <a:ext cx="1657199" cy="3865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80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3" y="994897"/>
            <a:ext cx="3334373" cy="1720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621" y="1000961"/>
            <a:ext cx="3334374" cy="1715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0" y="2717392"/>
            <a:ext cx="3142775" cy="527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18" y="2717392"/>
            <a:ext cx="3349636" cy="484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248297-FA98-568C-D8B5-3DF1B91C9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80" y="128288"/>
            <a:ext cx="1329320" cy="83213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A735C-397B-1C7A-B8C0-62F57EE20F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73" y="90242"/>
            <a:ext cx="1408758" cy="86163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625F5-6EFE-FDD4-D39D-173522FBAF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4" y="3701607"/>
            <a:ext cx="1956295" cy="1233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57EA1-06F9-5BBA-FDF5-B7964D78A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35" y="3118939"/>
            <a:ext cx="2240663" cy="1816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A1DF6-A5D7-C7B2-A94E-40127D6860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46" y="3423685"/>
            <a:ext cx="2030580" cy="15115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5A2E30-78B9-AC32-B48D-4F3B0BD376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38" y="3396185"/>
            <a:ext cx="1830090" cy="153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92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6" name="B24_ua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6302" y="1041829"/>
            <a:ext cx="6043961" cy="37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9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6608B3-C477-8222-F41A-CD605D99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21" y="1080879"/>
            <a:ext cx="7763958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1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B9159-8354-245A-5D60-21401BF01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31" y="1433353"/>
            <a:ext cx="7792537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130</Words>
  <Application>Microsoft Office PowerPoint</Application>
  <PresentationFormat>On-screen Show (16:9)</PresentationFormat>
  <Paragraphs>18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Lato</vt:lpstr>
      <vt:lpstr>Calibri Light</vt:lpstr>
      <vt:lpstr>Times New Roman</vt:lpstr>
      <vt:lpstr>Quicksand Medium</vt:lpstr>
      <vt:lpstr>Arial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Lương Thành Trung</cp:lastModifiedBy>
  <cp:revision>144</cp:revision>
  <dcterms:modified xsi:type="dcterms:W3CDTF">2024-10-18T14:37:52Z</dcterms:modified>
</cp:coreProperties>
</file>